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9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5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A029-0BF9-4F75-AC33-D9AD6284511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304A-FA11-4D87-9331-591F677F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458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that smell?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There’s a smell in my bedroom.  </a:t>
            </a:r>
            <a:br>
              <a:rPr lang="en-US" dirty="0" smtClean="0"/>
            </a:br>
            <a:r>
              <a:rPr lang="en-US" dirty="0" smtClean="0"/>
              <a:t>I don’t know what’s causing it.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i="1" dirty="0" smtClean="0"/>
              <a:t>&lt;sniff&gt; </a:t>
            </a:r>
            <a:r>
              <a:rPr lang="en-US" dirty="0" smtClean="0"/>
              <a:t>smell in my bedroom.  </a:t>
            </a:r>
            <a:br>
              <a:rPr lang="en-US" dirty="0" smtClean="0"/>
            </a:br>
            <a:r>
              <a:rPr lang="en-US" dirty="0" smtClean="0"/>
              <a:t>I don’t know what it is.</a:t>
            </a:r>
            <a:endParaRPr lang="en-US" dirty="0"/>
          </a:p>
        </p:txBody>
      </p:sp>
      <p:pic>
        <p:nvPicPr>
          <p:cNvPr id="4" name="11 What's That Smell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460" y="1217891"/>
            <a:ext cx="406400" cy="406400"/>
          </a:xfrm>
          <a:prstGeom prst="rect">
            <a:avLst/>
          </a:prstGeom>
        </p:spPr>
      </p:pic>
      <p:pic>
        <p:nvPicPr>
          <p:cNvPr id="5" name="31 What's That Smell-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6458" y="12040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4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3836136"/>
          </a:xfrm>
        </p:spPr>
        <p:txBody>
          <a:bodyPr>
            <a:normAutofit/>
          </a:bodyPr>
          <a:lstStyle/>
          <a:p>
            <a:r>
              <a:rPr lang="en-US" dirty="0" smtClean="0"/>
              <a:t>Is it my socks?</a:t>
            </a:r>
            <a:br>
              <a:rPr lang="en-US" dirty="0" smtClean="0"/>
            </a:br>
            <a:r>
              <a:rPr lang="en-US" dirty="0" smtClean="0"/>
              <a:t>Is it my shoes?</a:t>
            </a:r>
            <a:br>
              <a:rPr lang="en-US" dirty="0" smtClean="0"/>
            </a:br>
            <a:r>
              <a:rPr lang="en-US" dirty="0" smtClean="0"/>
              <a:t>Or could it be that I </a:t>
            </a:r>
            <a:br>
              <a:rPr lang="en-US" dirty="0" smtClean="0"/>
            </a:br>
            <a:r>
              <a:rPr lang="en-US" dirty="0" smtClean="0"/>
              <a:t>forgot to wash my shorts?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60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the dog?</a:t>
            </a:r>
            <a:br>
              <a:rPr lang="en-US" dirty="0" smtClean="0"/>
            </a:br>
            <a:r>
              <a:rPr lang="en-US" dirty="0" smtClean="0"/>
              <a:t>Is it the cat?</a:t>
            </a:r>
            <a:br>
              <a:rPr lang="en-US" dirty="0" smtClean="0"/>
            </a:br>
            <a:r>
              <a:rPr lang="en-US" dirty="0" smtClean="0"/>
              <a:t>Or could a mouse have crawled in here and then expired?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68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There’s a smell in my bedroom.  </a:t>
            </a:r>
            <a:br>
              <a:rPr lang="en-US" dirty="0" smtClean="0"/>
            </a:br>
            <a:r>
              <a:rPr lang="en-US" dirty="0" smtClean="0"/>
              <a:t>I don’t know what’s causing it.</a:t>
            </a:r>
            <a:br>
              <a:rPr lang="en-US" dirty="0" smtClean="0"/>
            </a:br>
            <a:r>
              <a:rPr lang="en-US" dirty="0" smtClean="0"/>
              <a:t>A smell in my bedroom.  </a:t>
            </a:r>
            <a:br>
              <a:rPr lang="en-US" dirty="0" smtClean="0"/>
            </a:br>
            <a:r>
              <a:rPr lang="en-US" dirty="0" smtClean="0"/>
              <a:t>I don’t know what it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09513"/>
          </a:xfrm>
        </p:spPr>
        <p:txBody>
          <a:bodyPr>
            <a:normAutofit/>
          </a:bodyPr>
          <a:lstStyle/>
          <a:p>
            <a:r>
              <a:rPr lang="en-US" dirty="0" smtClean="0"/>
              <a:t>Could it be food?</a:t>
            </a:r>
            <a:br>
              <a:rPr lang="en-US" dirty="0" smtClean="0"/>
            </a:br>
            <a:r>
              <a:rPr lang="en-US" dirty="0" smtClean="0"/>
              <a:t>Could it be trash?</a:t>
            </a:r>
            <a:br>
              <a:rPr lang="en-US" dirty="0" smtClean="0"/>
            </a:br>
            <a:r>
              <a:rPr lang="en-US" dirty="0" smtClean="0"/>
              <a:t>I think I lost a </a:t>
            </a:r>
            <a:r>
              <a:rPr lang="en-US" dirty="0"/>
              <a:t>p</a:t>
            </a:r>
            <a:r>
              <a:rPr lang="en-US" dirty="0" smtClean="0"/>
              <a:t>iece of chicken here last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203781"/>
          </a:xfrm>
        </p:spPr>
        <p:txBody>
          <a:bodyPr>
            <a:normAutofit/>
          </a:bodyPr>
          <a:lstStyle/>
          <a:p>
            <a:r>
              <a:rPr lang="en-US" dirty="0" smtClean="0"/>
              <a:t>Is it my frog?</a:t>
            </a:r>
            <a:br>
              <a:rPr lang="en-US" dirty="0" smtClean="0"/>
            </a:br>
            <a:r>
              <a:rPr lang="en-US" dirty="0" smtClean="0"/>
              <a:t>Is it my bird?</a:t>
            </a:r>
            <a:br>
              <a:rPr lang="en-US" dirty="0" smtClean="0"/>
            </a:br>
            <a:r>
              <a:rPr lang="en-US" dirty="0" smtClean="0"/>
              <a:t>I hope my science project isn’t going bad.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07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There’s a smell in my bedroom.  </a:t>
            </a:r>
            <a:br>
              <a:rPr lang="en-US" dirty="0" smtClean="0"/>
            </a:br>
            <a:r>
              <a:rPr lang="en-US" dirty="0" smtClean="0"/>
              <a:t>I don’t know what’s causing it.</a:t>
            </a:r>
            <a:br>
              <a:rPr lang="en-US" dirty="0" smtClean="0"/>
            </a:br>
            <a:r>
              <a:rPr lang="en-US" dirty="0" smtClean="0"/>
              <a:t>A smell in my bedroom.  </a:t>
            </a:r>
            <a:br>
              <a:rPr lang="en-US" dirty="0" smtClean="0"/>
            </a:br>
            <a:r>
              <a:rPr lang="en-US" dirty="0" smtClean="0"/>
              <a:t>I don’t know what it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96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There’s a smell in my bedroom.  </a:t>
            </a:r>
            <a:br>
              <a:rPr lang="en-US" dirty="0" smtClean="0"/>
            </a:br>
            <a:r>
              <a:rPr lang="en-US" dirty="0" smtClean="0"/>
              <a:t>I don’t know what’s causing it.</a:t>
            </a:r>
            <a:br>
              <a:rPr lang="en-US" dirty="0" smtClean="0"/>
            </a:br>
            <a:r>
              <a:rPr lang="en-US" dirty="0" smtClean="0"/>
              <a:t>A smell in my bedroom.  </a:t>
            </a:r>
            <a:br>
              <a:rPr lang="en-US" dirty="0" smtClean="0"/>
            </a:br>
            <a:r>
              <a:rPr lang="en-US" smtClean="0"/>
              <a:t>I </a:t>
            </a:r>
            <a:r>
              <a:rPr lang="en-US" smtClean="0"/>
              <a:t>don’t-know-what-it-is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What’s that smell?!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2FEAA-9F7A-43EE-9863-0D24D4006F9D}">
  <ds:schemaRefs>
    <ds:schemaRef ds:uri="http://purl.org/dc/elements/1.1/"/>
    <ds:schemaRef ds:uri="http://schemas.microsoft.com/office/2006/metadata/properties"/>
    <ds:schemaRef ds:uri="662a4721-30d5-4eb7-95fe-6bd57bededc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b220091-9233-412d-b6a0-f876290d8a8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561635-858B-4EDD-A226-6E1935AC0C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F121A-BC2B-4230-99E0-E8605ABFC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225</Words>
  <Application>Microsoft Office PowerPoint</Application>
  <PresentationFormat>Widescreen</PresentationFormat>
  <Paragraphs>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What’s that smell?  There’s a smell in my bedroom.   I don’t know what’s causing it. A &lt;sniff&gt; smell in my bedroom.   I don’t know what it is.</vt:lpstr>
      <vt:lpstr>Is it my socks? Is it my shoes? Or could it be that I  forgot to wash my shorts?</vt:lpstr>
      <vt:lpstr>Is it the dog? Is it the cat? Or could a mouse have crawled in here and then expired?</vt:lpstr>
      <vt:lpstr>There’s a smell in my bedroom.   I don’t know what’s causing it. A smell in my bedroom.   I don’t know what it is.</vt:lpstr>
      <vt:lpstr>Could it be food? Could it be trash? I think I lost a piece of chicken here last week.</vt:lpstr>
      <vt:lpstr>Is it my frog? Is it my bird? I hope my science project isn’t going bad.</vt:lpstr>
      <vt:lpstr>There’s a smell in my bedroom.   I don’t know what’s causing it. A smell in my bedroom.   I don’t know what it is.</vt:lpstr>
      <vt:lpstr>There’s a smell in my bedroom.   I don’t know what’s causing it. A smell in my bedroom.   I don’t-know-what-it-is.  What’s that smell?!</vt:lpstr>
      <vt:lpstr>PowerPoint Presentation</vt:lpstr>
      <vt:lpstr>PowerPoint Presentation</vt:lpstr>
      <vt:lpstr>PowerPoint Presentation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that smell?  There’s a smell in my bedroom.   I don’t know what’s causing it. A smell in my bedroom.   I don’t know what it is.</dc:title>
  <dc:creator>Christensen, David</dc:creator>
  <cp:lastModifiedBy>Christensen, David</cp:lastModifiedBy>
  <cp:revision>4</cp:revision>
  <dcterms:created xsi:type="dcterms:W3CDTF">2025-03-14T16:11:24Z</dcterms:created>
  <dcterms:modified xsi:type="dcterms:W3CDTF">2025-03-24T17:34:50Z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